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6633"/>
    <a:srgbClr val="00B0F0"/>
    <a:srgbClr val="00B05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057400"/>
            <a:ext cx="5410200" cy="2667000"/>
          </a:xfrm>
          <a:solidFill>
            <a:srgbClr val="FF6600">
              <a:alpha val="69804"/>
            </a:srgb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9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Populations and Relationships</a:t>
            </a:r>
            <a:r>
              <a:rPr lang="en-US" sz="4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4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Targets and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/>
            </a:r>
            <a:b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Relationships in an Ecosystem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3528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can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identify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describe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relationships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between a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variety of populations and communities in an ecosystem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Relationships in an Ecosystem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25908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can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compare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contrast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roles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different organisms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within an ecosystem.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Carrying Capacity &amp; Limiting Factors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505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latin typeface="Kristen ITC" pitchFamily="66" charset="0"/>
              </a:rPr>
              <a:t>	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can </a:t>
            </a:r>
            <a:r>
              <a:rPr lang="en-US" sz="28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explain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the number of populations an ecosystem can support depends on the biotic and </a:t>
            </a:r>
            <a:r>
              <a:rPr lang="en-US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abiotic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resources available. 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The Importance of Producers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recognize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that producers make their own food through a process called photosynthesis which is vital to the survival of all organisms.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Food Webs and Energy Transfer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describe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roles and relationships among producers, consumers and decomposers within a food web.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Energy in an Ecosystem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explain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that the total amount of matter in an ecosystem remains the same as it is transferred between organisms and their physical environment.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Human Interactions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</a:t>
            </a:r>
            <a:r>
              <a:rPr lang="en-US" sz="3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describe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ways that human activities can change the populations and communities in an ecosystem.</a:t>
            </a:r>
            <a:endParaRPr lang="en-US" sz="3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6600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am successful if I can give two negative and positive impacts humans have on the environment.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68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Populations and Relationships Learning Targets and  Success Criteria  </vt:lpstr>
      <vt:lpstr>Relationships in an Ecosystem</vt:lpstr>
      <vt:lpstr>Relationships in an Ecosystem</vt:lpstr>
      <vt:lpstr>Carrying Capacity &amp; Limiting Factors</vt:lpstr>
      <vt:lpstr>The Importance of Producers</vt:lpstr>
      <vt:lpstr>Food Webs and Energy Transfer</vt:lpstr>
      <vt:lpstr>Energy in an Ecosystem</vt:lpstr>
      <vt:lpstr>Human Interactions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Experimentation Learning Targets and Success Criteria  </dc:title>
  <dc:creator>Owner</dc:creator>
  <cp:lastModifiedBy>Owner</cp:lastModifiedBy>
  <cp:revision>28</cp:revision>
  <dcterms:created xsi:type="dcterms:W3CDTF">2011-06-29T16:12:14Z</dcterms:created>
  <dcterms:modified xsi:type="dcterms:W3CDTF">2011-07-06T18:28:49Z</dcterms:modified>
</cp:coreProperties>
</file>